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E5502F-6971-4502-9079-521FE9888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8FA4332-53DD-4B71-BFD3-CEAE04044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709A726-06E8-45E7-A796-A7EB29453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9B4D4A8-B7B2-4E67-8065-B5056B50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B05CECC-AB04-466C-BEBA-7F9E61035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637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76B028-B498-41DD-A6EF-8F5EE3FCC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5891C9F-C021-4552-B0CE-0520D282E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C8D74D-DE5F-4A1D-A4B8-8791028D9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B57CD0-1E75-4D2D-A316-F57712E1F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4E21A5-1E71-4594-BDFA-59BCD638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748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AD59683-AB26-45F0-8F50-517B100E2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B6B224-7630-4D57-8DA0-FF600B2EA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B483F0A-0C17-4E39-B116-E8FD808A0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C4D47D-4DA1-4FCC-B282-3FA12E365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DD64CD-7B7D-454C-B8D8-E1FE0C7C1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04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4FE3EBA-947D-4EF7-8F93-EF6FEB6A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EA7F30-1009-46AF-B298-7CFAFF9D14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4D1379B-5D9F-414E-A39C-347DD747C8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4EDEFBA-5375-49F8-80D8-7373968A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7CC043D-9BAA-4D17-9EEE-87F072AC8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5ACAC86-1AAA-4A23-85B0-8E23B4B6C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870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0EE04B-4A01-4571-A01F-292387A37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3415C5-2564-45F3-9717-FA0EF6994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E0A0C45-CD2A-4744-A1BF-75C2C6086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CD3D6B7-FA28-4CA8-BA4D-99FF0902A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A22321B-9189-499C-AB3A-BE7A7CD00E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B0F5DE28-00F0-4992-81B6-CB3B2DD56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5A39A97-4D5F-46CD-980D-31AD9D99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9160EAB-2F8B-4B40-9F91-128FE438B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045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A041EE-4797-42B6-A2A4-F387DDEB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289C3AF-8D55-414B-9A4F-FF27DB5B3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6F556C1-289E-4F0E-B945-3538758F9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29BDBF3-165B-4168-B49E-092833BB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766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B36B219-A29F-4FBB-8E33-B20933C2D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A5A6712-5C2A-4F49-AD0B-51A8A9466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F20E77-C32B-462E-A38E-65B042C4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044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CCB8A1-3083-4E2F-8C0C-B522BD608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0C3078-6259-4E65-84E8-32CDBA478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41F5956-2E53-41C7-AA8C-177B1FE90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82DA7E7-3C30-4B00-BA81-98BFC7F63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FA2DFAF-B348-4E5A-8874-C2F2924D8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3A55E7E-7B38-4F34-A153-CE5E4BF98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106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CE0271-CB83-4E81-B715-77A7A5C57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2817E96-A728-40AE-A488-1D7497F0D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F01D4A6-F88F-4052-A22C-2425F7F89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DC61C91-21EE-49C8-AE04-43A197A06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69E1B3C-1C67-477A-9B67-B8D6EC2D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5F0C59-5C28-42EF-989C-9A00BFF74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986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420226B-4331-4855-8438-E113E7335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62E2452-AA15-425A-B63C-98201E400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E64CA1-28DA-445A-B393-8B0AAAD7E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6AC3D3D-B19F-4351-9EE7-7B626314B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1CF691-048A-4CA7-8CEA-B9B9ED73F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1655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56F9E94-1001-42DE-AC04-7D0123A16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6F9FAA5-2D6F-4917-A971-15B0674A7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8C5D50D-A226-4FD8-9098-BB7DE6DE0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4593F56-3B10-49A8-A5E8-CE33541DB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8A175CD-89A9-467C-AEC3-AF432D5C7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495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C6AD18-DA6D-4101-BE54-59A8E99E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40CC6F-96AE-4328-910C-BD6AEAC89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B80731-AE1F-49CA-A82A-96F447BE2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0F830-F4C5-41A7-A29F-F9F26F1F3BCB}" type="datetimeFigureOut">
              <a:rPr lang="ko-KR" altLang="en-US" smtClean="0"/>
              <a:t>2026-10-07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9A0BA6-B5C9-4B84-8B91-58DCEF26B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4631006-11A8-4FB6-968F-629286041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F7A3D-E3A3-497A-98FD-E0DDF47F0D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337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7F7308D-1A35-4F6C-9C62-1FD1399E22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926" y="1041400"/>
            <a:ext cx="10556147" cy="2387600"/>
          </a:xfrm>
        </p:spPr>
        <p:txBody>
          <a:bodyPr>
            <a:normAutofit/>
          </a:bodyPr>
          <a:lstStyle/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2026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학년도 수학교육과 </a:t>
            </a:r>
            <a:b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비교과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교육과정 참여 후기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030DADD-011D-440B-97EC-41E4E6B49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5102"/>
            <a:ext cx="9144000" cy="475012"/>
          </a:xfrm>
        </p:spPr>
        <p:txBody>
          <a:bodyPr/>
          <a:lstStyle/>
          <a:p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수학교육과 </a:t>
            </a:r>
            <a:r>
              <a:rPr lang="en-US" altLang="ko-KR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20221084 </a:t>
            </a:r>
            <a:r>
              <a:rPr lang="ko-KR" altLang="en-US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홍길동</a:t>
            </a:r>
          </a:p>
        </p:txBody>
      </p:sp>
    </p:spTree>
    <p:extLst>
      <p:ext uri="{BB962C8B-B14F-4D97-AF65-F5344CB8AC3E}">
        <p14:creationId xmlns:p14="http://schemas.microsoft.com/office/powerpoint/2010/main" val="621751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F365E8-D0AC-4062-8776-014C215CF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 프로그램명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5F8A959-9589-49D7-86D1-9127AF650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수학교육과 연합 </a:t>
            </a:r>
            <a:r>
              <a:rPr lang="en-US" altLang="ko-KR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MT</a:t>
            </a:r>
          </a:p>
          <a:p>
            <a:r>
              <a:rPr lang="en-US" altLang="ko-KR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AI </a:t>
            </a:r>
            <a:r>
              <a: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기반 </a:t>
            </a:r>
            <a:r>
              <a:rPr lang="ko-KR" altLang="en-US" sz="24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언택트</a:t>
            </a:r>
            <a:r>
              <a: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400" dirty="0" err="1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에듀</a:t>
            </a:r>
            <a:endParaRPr lang="en-US" altLang="ko-KR" sz="24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endParaRPr lang="en-US" altLang="ko-KR" sz="24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비교과란</a:t>
            </a:r>
            <a:r>
              <a:rPr lang="en-US" altLang="ko-KR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? </a:t>
            </a:r>
            <a:r>
              <a: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학점을 부여하지 않는 교내 모든 교육 및 행사</a:t>
            </a:r>
            <a:r>
              <a:rPr lang="en-US" altLang="ko-KR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</a:p>
          <a:p>
            <a:endParaRPr lang="en-US" altLang="ko-KR" sz="24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endParaRPr lang="en-US" altLang="ko-KR" sz="24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sz="24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총 </a:t>
            </a:r>
            <a:r>
              <a:rPr lang="en-US" altLang="ko-KR" sz="240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[ 2 ]</a:t>
            </a:r>
            <a:r>
              <a:rPr lang="ko-KR" altLang="en-US" sz="240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</a:t>
            </a:r>
            <a:endParaRPr lang="en-US" altLang="ko-KR" sz="24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2072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343F19-FA10-435C-B09A-EFE891DDF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8782"/>
            <a:ext cx="10515600" cy="63001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ctr">
              <a:buNone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ctr">
              <a:buNone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ctr">
              <a:buNone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ctr">
              <a:buNone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ctr">
              <a:buNone/>
            </a:pP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학교와 학과의 다양한 </a:t>
            </a:r>
            <a:r>
              <a:rPr lang="ko-KR" altLang="en-US" sz="16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비교과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교육과정 프로그램 참여 동기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 내용이나 자신의 긍정적인 변화 과정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pPr marL="0" indent="0" algn="ctr">
              <a:buNone/>
            </a:pP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 소감 등을 자유롭게 기재해 주세요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</a:p>
          <a:p>
            <a:pPr marL="0" indent="0" algn="ctr">
              <a:buNone/>
            </a:pPr>
            <a:endParaRPr lang="en-US" altLang="ko-KR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ctr">
              <a:buNone/>
            </a:pP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활동사진과 사진 설명 필수 작성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사진 최소 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장 </a:t>
            </a:r>
            <a:r>
              <a:rPr lang="en-US" altLang="ko-KR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~ 4</a:t>
            </a:r>
            <a:r>
              <a:rPr lang="ko-KR" altLang="en-US" sz="16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장</a:t>
            </a:r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5702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063D34-53E4-4C1B-8042-D23A39A95ABC}"/>
              </a:ext>
            </a:extLst>
          </p:cNvPr>
          <p:cNvSpPr/>
          <p:nvPr/>
        </p:nvSpPr>
        <p:spPr>
          <a:xfrm>
            <a:off x="970327" y="159389"/>
            <a:ext cx="10251346" cy="5570291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ysClr val="windowText" lastClr="000000"/>
                </a:solidFill>
              </a:rPr>
              <a:t>(</a:t>
            </a:r>
            <a:r>
              <a:rPr lang="ko-KR" altLang="en-US" dirty="0">
                <a:solidFill>
                  <a:sysClr val="windowText" lastClr="000000"/>
                </a:solidFill>
              </a:rPr>
              <a:t>사진</a:t>
            </a:r>
            <a:r>
              <a:rPr lang="en-US" altLang="ko-KR" dirty="0">
                <a:solidFill>
                  <a:sysClr val="windowText" lastClr="000000"/>
                </a:solidFill>
              </a:rPr>
              <a:t>)</a:t>
            </a:r>
            <a:endParaRPr lang="ko-KR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F4D967E-3239-47E2-8E69-E229DC83BC5A}"/>
              </a:ext>
            </a:extLst>
          </p:cNvPr>
          <p:cNvSpPr/>
          <p:nvPr/>
        </p:nvSpPr>
        <p:spPr>
          <a:xfrm>
            <a:off x="970326" y="5729680"/>
            <a:ext cx="1722539" cy="738232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ysClr val="windowText" lastClr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사진 설명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89C113C-93E7-46E7-829A-8D6D5698C36B}"/>
              </a:ext>
            </a:extLst>
          </p:cNvPr>
          <p:cNvSpPr/>
          <p:nvPr/>
        </p:nvSpPr>
        <p:spPr>
          <a:xfrm>
            <a:off x="2692865" y="5729680"/>
            <a:ext cx="8528808" cy="738232"/>
          </a:xfrm>
          <a:prstGeom prst="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사진에 대한 간단한 설명을 작성해 주세요</a:t>
            </a:r>
            <a:r>
              <a:rPr lang="en-US" altLang="ko-KR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0204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88</Words>
  <Application>Microsoft Office PowerPoint</Application>
  <PresentationFormat>와이드스크린</PresentationFormat>
  <Paragraphs>22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HY헤드라인M</vt:lpstr>
      <vt:lpstr>맑은 고딕</vt:lpstr>
      <vt:lpstr>Arial</vt:lpstr>
      <vt:lpstr>Office 테마</vt:lpstr>
      <vt:lpstr>2026학년도 수학교육과  비교과 교육과정 참여 후기</vt:lpstr>
      <vt:lpstr>참여 프로그램명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2026학년도 수학교육과  비교과 교육과정 참여 후기</dc:title>
  <dc:creator>수학교육과</dc:creator>
  <cp:lastModifiedBy>수학교육과</cp:lastModifiedBy>
  <cp:revision>5</cp:revision>
  <dcterms:created xsi:type="dcterms:W3CDTF">2026-10-06T08:44:54Z</dcterms:created>
  <dcterms:modified xsi:type="dcterms:W3CDTF">2026-10-07T00:59:11Z</dcterms:modified>
</cp:coreProperties>
</file>